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iểu Trung bình 2 - Nhấn mạnh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hông Kiểu, Lưới Bảng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CHƯƠNG 2: PHẢN ỨNG HÓA HỌC </a:t>
            </a:r>
            <a:endParaRPr lang="vi-VN" dirty="0">
              <a:solidFill>
                <a:srgbClr val="FF0000"/>
              </a:solidFill>
            </a:endParaRPr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Tx/>
              <a:buChar char="-"/>
            </a:pP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biến</a:t>
            </a:r>
            <a:r>
              <a:rPr lang="en-US" dirty="0" smtClean="0"/>
              <a:t> </a:t>
            </a:r>
            <a:r>
              <a:rPr lang="en-US" dirty="0" err="1" smtClean="0"/>
              <a:t>đổi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chất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 </a:t>
            </a:r>
            <a:r>
              <a:rPr lang="en-US" dirty="0" err="1" smtClean="0"/>
              <a:t>thì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gọi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tượng</a:t>
            </a:r>
            <a:r>
              <a:rPr lang="en-US" dirty="0" smtClean="0"/>
              <a:t> </a:t>
            </a:r>
            <a:r>
              <a:rPr lang="en-US" dirty="0" err="1" smtClean="0"/>
              <a:t>vật</a:t>
            </a:r>
            <a:r>
              <a:rPr lang="en-US" dirty="0" smtClean="0"/>
              <a:t> </a:t>
            </a:r>
            <a:r>
              <a:rPr lang="en-US" dirty="0" err="1" smtClean="0"/>
              <a:t>lí</a:t>
            </a:r>
            <a:r>
              <a:rPr lang="en-US" dirty="0" smtClean="0"/>
              <a:t>,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tượng</a:t>
            </a:r>
            <a:r>
              <a:rPr lang="en-US" dirty="0" smtClean="0"/>
              <a:t> </a:t>
            </a:r>
            <a:r>
              <a:rPr lang="en-US" dirty="0" err="1" smtClean="0"/>
              <a:t>hóa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</a:p>
          <a:p>
            <a:pPr>
              <a:buFontTx/>
              <a:buChar char="-"/>
            </a:pPr>
            <a:r>
              <a:rPr lang="en-US" dirty="0" err="1" smtClean="0"/>
              <a:t>Phản</a:t>
            </a:r>
            <a:r>
              <a:rPr lang="en-US" dirty="0" smtClean="0"/>
              <a:t> </a:t>
            </a:r>
            <a:r>
              <a:rPr lang="en-US" dirty="0" err="1" smtClean="0"/>
              <a:t>ứng</a:t>
            </a:r>
            <a:r>
              <a:rPr lang="en-US" dirty="0" smtClean="0"/>
              <a:t> </a:t>
            </a:r>
            <a:r>
              <a:rPr lang="en-US" dirty="0" err="1" smtClean="0"/>
              <a:t>hóa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gì</a:t>
            </a:r>
            <a:r>
              <a:rPr lang="en-US" dirty="0" smtClean="0"/>
              <a:t>,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 </a:t>
            </a:r>
            <a:r>
              <a:rPr lang="en-US" dirty="0" err="1" smtClean="0"/>
              <a:t>xảy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en-US" dirty="0" smtClean="0"/>
              <a:t>, </a:t>
            </a:r>
            <a:r>
              <a:rPr lang="en-US" dirty="0" err="1" smtClean="0"/>
              <a:t>dựa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đâu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nhận</a:t>
            </a:r>
            <a:r>
              <a:rPr lang="en-US" dirty="0" smtClean="0"/>
              <a:t> </a:t>
            </a:r>
            <a:r>
              <a:rPr lang="en-US" dirty="0" err="1" smtClean="0"/>
              <a:t>biết</a:t>
            </a:r>
            <a:r>
              <a:rPr lang="en-US" dirty="0" smtClean="0"/>
              <a:t>?</a:t>
            </a:r>
          </a:p>
          <a:p>
            <a:pPr>
              <a:buFontTx/>
              <a:buChar char="-"/>
            </a:pP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phản</a:t>
            </a:r>
            <a:r>
              <a:rPr lang="en-US" dirty="0" smtClean="0"/>
              <a:t> </a:t>
            </a:r>
            <a:r>
              <a:rPr lang="en-US" dirty="0" err="1" smtClean="0"/>
              <a:t>ứng</a:t>
            </a:r>
            <a:r>
              <a:rPr lang="en-US" dirty="0" smtClean="0"/>
              <a:t> </a:t>
            </a:r>
            <a:r>
              <a:rPr lang="en-US" dirty="0" err="1" smtClean="0"/>
              <a:t>hóa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tổng</a:t>
            </a:r>
            <a:r>
              <a:rPr lang="en-US" dirty="0" smtClean="0"/>
              <a:t> </a:t>
            </a:r>
            <a:r>
              <a:rPr lang="en-US" dirty="0" err="1" smtClean="0"/>
              <a:t>khối</a:t>
            </a:r>
            <a:r>
              <a:rPr lang="en-US" dirty="0" smtClean="0"/>
              <a:t> </a:t>
            </a:r>
            <a:r>
              <a:rPr lang="en-US" dirty="0" err="1" smtClean="0"/>
              <a:t>lượng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chất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bảo</a:t>
            </a:r>
            <a:r>
              <a:rPr lang="en-US" dirty="0" smtClean="0"/>
              <a:t> </a:t>
            </a:r>
            <a:r>
              <a:rPr lang="en-US" dirty="0" err="1" smtClean="0"/>
              <a:t>toàn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?</a:t>
            </a:r>
          </a:p>
          <a:p>
            <a:pPr>
              <a:buFontTx/>
              <a:buChar char="-"/>
            </a:pPr>
            <a:r>
              <a:rPr lang="en-US" dirty="0" err="1" smtClean="0"/>
              <a:t>Phương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hóa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dùng</a:t>
            </a:r>
            <a:r>
              <a:rPr lang="en-US" dirty="0" smtClean="0"/>
              <a:t> </a:t>
            </a:r>
            <a:r>
              <a:rPr lang="en-US" dirty="0" err="1" smtClean="0"/>
              <a:t>biểu</a:t>
            </a:r>
            <a:r>
              <a:rPr lang="en-US" dirty="0" smtClean="0"/>
              <a:t> </a:t>
            </a:r>
            <a:r>
              <a:rPr lang="en-US" dirty="0" err="1" smtClean="0"/>
              <a:t>diễn</a:t>
            </a:r>
            <a:r>
              <a:rPr lang="en-US" dirty="0" smtClean="0"/>
              <a:t> </a:t>
            </a:r>
            <a:r>
              <a:rPr lang="en-US" dirty="0" err="1" smtClean="0"/>
              <a:t>phản</a:t>
            </a:r>
            <a:r>
              <a:rPr lang="en-US" dirty="0" smtClean="0"/>
              <a:t> </a:t>
            </a:r>
            <a:r>
              <a:rPr lang="en-US" dirty="0" err="1" smtClean="0"/>
              <a:t>ứng</a:t>
            </a:r>
            <a:r>
              <a:rPr lang="en-US" dirty="0" smtClean="0"/>
              <a:t> </a:t>
            </a:r>
            <a:r>
              <a:rPr lang="en-US" dirty="0" err="1" smtClean="0"/>
              <a:t>hóa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,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biết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gì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phản</a:t>
            </a:r>
            <a:r>
              <a:rPr lang="en-US" dirty="0" smtClean="0"/>
              <a:t> </a:t>
            </a:r>
            <a:r>
              <a:rPr lang="en-US" dirty="0" err="1" smtClean="0"/>
              <a:t>ứng</a:t>
            </a:r>
            <a:r>
              <a:rPr lang="en-US" dirty="0" smtClean="0"/>
              <a:t>?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lập</a:t>
            </a:r>
            <a:r>
              <a:rPr lang="en-US" dirty="0" smtClean="0"/>
              <a:t> </a:t>
            </a:r>
            <a:r>
              <a:rPr lang="en-US" dirty="0" err="1" smtClean="0"/>
              <a:t>phương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hóa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cần</a:t>
            </a:r>
            <a:r>
              <a:rPr lang="en-US" dirty="0" smtClean="0"/>
              <a:t> </a:t>
            </a:r>
            <a:r>
              <a:rPr lang="en-US" dirty="0" err="1" smtClean="0"/>
              <a:t>cân</a:t>
            </a:r>
            <a:r>
              <a:rPr lang="en-US" dirty="0" smtClean="0"/>
              <a:t> </a:t>
            </a:r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nguyên</a:t>
            </a:r>
            <a:r>
              <a:rPr lang="en-US" dirty="0" smtClean="0"/>
              <a:t> </a:t>
            </a:r>
            <a:r>
              <a:rPr lang="en-US" dirty="0" err="1" smtClean="0"/>
              <a:t>tử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883984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BÀI 12: SỰ BIẾN ĐỔI CHẤT</a:t>
            </a:r>
            <a:endParaRPr lang="vi-VN" dirty="0">
              <a:solidFill>
                <a:srgbClr val="FF0000"/>
              </a:solidFill>
            </a:endParaRPr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>
              <a:buAutoNum type="romanUcPeriod"/>
            </a:pP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HIỆN TƯỢNG VẬT LÍ </a:t>
            </a:r>
          </a:p>
          <a:p>
            <a:pPr>
              <a:buFontTx/>
              <a:buChar char="-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Thí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nghiệm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1: </a:t>
            </a:r>
          </a:p>
          <a:p>
            <a:pPr marL="0" indent="0">
              <a:buNone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Nước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đá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		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Nước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		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Hơi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nước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Thí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nghiệm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2:</a:t>
            </a:r>
          </a:p>
          <a:p>
            <a:pPr marL="0" indent="0">
              <a:buNone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Nước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muối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		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Muối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ăn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i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=&gt; </a:t>
            </a:r>
            <a:r>
              <a:rPr lang="en-US" i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Hiện</a:t>
            </a:r>
            <a:r>
              <a:rPr lang="en-US" i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tượng</a:t>
            </a:r>
            <a:r>
              <a:rPr lang="en-US" i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vật</a:t>
            </a:r>
            <a:r>
              <a:rPr lang="en-US" i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lí</a:t>
            </a:r>
            <a:r>
              <a:rPr lang="en-US" i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i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hiện</a:t>
            </a:r>
            <a:r>
              <a:rPr lang="en-US" i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tượn</a:t>
            </a:r>
            <a:r>
              <a:rPr lang="en-US" i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g</a:t>
            </a:r>
            <a:r>
              <a:rPr lang="en-US" i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chất</a:t>
            </a:r>
            <a:r>
              <a:rPr lang="en-US" i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biến</a:t>
            </a:r>
            <a:r>
              <a:rPr lang="en-US" i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đổi</a:t>
            </a:r>
            <a:r>
              <a:rPr lang="en-US" i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mà</a:t>
            </a:r>
            <a:r>
              <a:rPr lang="en-US" i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vẫn</a:t>
            </a:r>
            <a:r>
              <a:rPr lang="en-US" i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giữ</a:t>
            </a:r>
            <a:r>
              <a:rPr lang="en-US" i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nguyên</a:t>
            </a:r>
            <a:r>
              <a:rPr lang="en-US" i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i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chất</a:t>
            </a:r>
            <a:r>
              <a:rPr lang="en-US" i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ban </a:t>
            </a:r>
            <a:r>
              <a:rPr lang="en-US" i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đầu</a:t>
            </a:r>
            <a:endParaRPr lang="en-US" i="1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Đối tượng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690590"/>
              </p:ext>
            </p:extLst>
          </p:nvPr>
        </p:nvGraphicFramePr>
        <p:xfrm>
          <a:off x="2286000" y="2743200"/>
          <a:ext cx="838200" cy="5407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" name="Equation" r:id="rId3" imgW="393480" imgH="253800" progId="Equation.DSMT4">
                  <p:embed/>
                </p:oleObj>
              </mc:Choice>
              <mc:Fallback>
                <p:oleObj name="Equation" r:id="rId3" imgW="39348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86000" y="2743200"/>
                        <a:ext cx="838200" cy="5407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Đối tượng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9383567"/>
              </p:ext>
            </p:extLst>
          </p:nvPr>
        </p:nvGraphicFramePr>
        <p:xfrm>
          <a:off x="4800600" y="2819400"/>
          <a:ext cx="82677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7" name="Equation" r:id="rId5" imgW="393840" imgH="254160" progId="Equation.DSMT4">
                  <p:embed/>
                </p:oleObj>
              </mc:Choice>
              <mc:Fallback>
                <p:oleObj name="Equation" r:id="rId5" imgW="393840" imgH="254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800600" y="2819400"/>
                        <a:ext cx="826770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Đối tượng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1829797"/>
              </p:ext>
            </p:extLst>
          </p:nvPr>
        </p:nvGraphicFramePr>
        <p:xfrm>
          <a:off x="2895600" y="3962400"/>
          <a:ext cx="7874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" name="Equation" r:id="rId7" imgW="393840" imgH="254160" progId="Equation.DSMT4">
                  <p:embed/>
                </p:oleObj>
              </mc:Choice>
              <mc:Fallback>
                <p:oleObj name="Equation" r:id="rId7" imgW="393840" imgH="254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895600" y="3962400"/>
                        <a:ext cx="7874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24532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BÀI 12: SỰ BIẾN ĐỔI CHẤT</a:t>
            </a:r>
            <a:endParaRPr lang="vi-VN" dirty="0">
              <a:solidFill>
                <a:srgbClr val="FF0000"/>
              </a:solidFill>
            </a:endParaRPr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II. HIỆN TƯỢNG HÓA HỌC </a:t>
            </a:r>
          </a:p>
          <a:p>
            <a:pPr>
              <a:buFontTx/>
              <a:buChar char="-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Thí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nghiệm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3: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Đun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nóng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đường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FontTx/>
              <a:buChar char="-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Thí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nghiệm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4: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Cây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xanh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quang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hợp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i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=&gt; </a:t>
            </a:r>
            <a:r>
              <a:rPr lang="en-US" i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Hiện</a:t>
            </a:r>
            <a:r>
              <a:rPr lang="en-US" i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tượng</a:t>
            </a:r>
            <a:r>
              <a:rPr lang="en-US" i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hóa</a:t>
            </a:r>
            <a:r>
              <a:rPr lang="en-US" i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i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i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hiện</a:t>
            </a:r>
            <a:r>
              <a:rPr lang="en-US" i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tượng</a:t>
            </a:r>
            <a:r>
              <a:rPr lang="en-US" i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chất</a:t>
            </a:r>
            <a:r>
              <a:rPr lang="en-US" i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biến</a:t>
            </a:r>
            <a:r>
              <a:rPr lang="en-US" i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đổi</a:t>
            </a:r>
            <a:r>
              <a:rPr lang="en-US" i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i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tạo</a:t>
            </a:r>
            <a:r>
              <a:rPr lang="en-US" i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ra</a:t>
            </a:r>
            <a:r>
              <a:rPr lang="en-US" i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chất</a:t>
            </a:r>
            <a:r>
              <a:rPr lang="en-US" i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khác</a:t>
            </a:r>
            <a:r>
              <a:rPr lang="en-US" i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i="1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2036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BÀI TẬP CỦNG CỐ </a:t>
            </a:r>
            <a:endParaRPr lang="vi-VN" dirty="0">
              <a:solidFill>
                <a:srgbClr val="FF0000"/>
              </a:solidFill>
            </a:endParaRPr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Xét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tượng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đây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chỉ</a:t>
            </a:r>
            <a:r>
              <a:rPr lang="en-US" dirty="0"/>
              <a:t> </a:t>
            </a:r>
            <a:r>
              <a:rPr lang="en-US" dirty="0" err="1"/>
              <a:t>rõ</a:t>
            </a:r>
            <a:r>
              <a:rPr lang="en-US" dirty="0"/>
              <a:t> </a:t>
            </a:r>
            <a:r>
              <a:rPr lang="en-US" dirty="0" err="1"/>
              <a:t>đâu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tượng</a:t>
            </a:r>
            <a:r>
              <a:rPr lang="en-US" dirty="0"/>
              <a:t> </a:t>
            </a:r>
            <a:r>
              <a:rPr lang="en-US" dirty="0" err="1"/>
              <a:t>hóa</a:t>
            </a:r>
            <a:r>
              <a:rPr lang="en-US" dirty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, </a:t>
            </a:r>
            <a:r>
              <a:rPr lang="en-US" dirty="0" err="1" smtClean="0"/>
              <a:t>đâu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tượng</a:t>
            </a:r>
            <a:r>
              <a:rPr lang="en-US" dirty="0" smtClean="0"/>
              <a:t> </a:t>
            </a:r>
            <a:r>
              <a:rPr lang="en-US" dirty="0" err="1" smtClean="0"/>
              <a:t>vật</a:t>
            </a:r>
            <a:r>
              <a:rPr lang="en-US" dirty="0" smtClean="0"/>
              <a:t> </a:t>
            </a:r>
            <a:r>
              <a:rPr lang="en-US" dirty="0" err="1" smtClean="0"/>
              <a:t>lý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endParaRPr lang="vi-VN" dirty="0"/>
          </a:p>
        </p:txBody>
      </p:sp>
      <p:graphicFrame>
        <p:nvGraphicFramePr>
          <p:cNvPr id="6" name="Bảng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7144050"/>
              </p:ext>
            </p:extLst>
          </p:nvPr>
        </p:nvGraphicFramePr>
        <p:xfrm>
          <a:off x="0" y="2667000"/>
          <a:ext cx="9144000" cy="4038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0"/>
                <a:gridCol w="838200"/>
                <a:gridCol w="990600"/>
              </a:tblGrid>
              <a:tr h="50482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Hiện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tượng</a:t>
                      </a:r>
                      <a:r>
                        <a:rPr lang="en-US" sz="2400" baseline="0" dirty="0" smtClean="0"/>
                        <a:t> </a:t>
                      </a:r>
                      <a:endParaRPr lang="vi-V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HTVL</a:t>
                      </a:r>
                      <a:endParaRPr lang="vi-V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HTHH</a:t>
                      </a:r>
                      <a:endParaRPr lang="vi-VN" sz="2400" dirty="0"/>
                    </a:p>
                  </a:txBody>
                  <a:tcPr/>
                </a:tc>
              </a:tr>
              <a:tr h="5048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a)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Hòa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tan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muối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ăn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vào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nước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vi-VN" sz="2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400" dirty="0"/>
                    </a:p>
                  </a:txBody>
                  <a:tcPr/>
                </a:tc>
              </a:tr>
              <a:tr h="5048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b)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Sự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thăng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hoa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của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long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não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vi-VN" sz="2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400"/>
                    </a:p>
                  </a:txBody>
                  <a:tcPr/>
                </a:tc>
              </a:tr>
              <a:tr h="5048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c)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Hiện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tượng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quang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hợp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ở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cây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xanh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vi-VN" sz="2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400"/>
                    </a:p>
                  </a:txBody>
                  <a:tcPr/>
                </a:tc>
              </a:tr>
              <a:tr h="5048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d)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Cồn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để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trong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lọ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không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kín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bị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bay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hơi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vi-VN" sz="2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400"/>
                    </a:p>
                  </a:txBody>
                  <a:tcPr/>
                </a:tc>
              </a:tr>
              <a:tr h="5048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e) </a:t>
                      </a:r>
                      <a:r>
                        <a:rPr lang="vi-VN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Người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ta </a:t>
                      </a:r>
                      <a:r>
                        <a:rPr lang="vi-VN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điều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vi-VN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chế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nhôm </a:t>
                      </a:r>
                      <a:r>
                        <a:rPr lang="vi-VN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từ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vi-VN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quặng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vi-VN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bôxit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(Al</a:t>
                      </a:r>
                      <a:r>
                        <a:rPr lang="vi-VN" sz="2400" kern="1200" baseline="-25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lang="vi-VN" sz="2400" kern="1200" baseline="-25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400"/>
                    </a:p>
                  </a:txBody>
                  <a:tcPr/>
                </a:tc>
              </a:tr>
              <a:tr h="5048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f)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Cháy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rừng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làm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ô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nhiễm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môi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trường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vi-VN" sz="2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400"/>
                    </a:p>
                  </a:txBody>
                  <a:tcPr/>
                </a:tc>
              </a:tr>
              <a:tr h="5048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g)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Đèn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tín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hiệu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chuyển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từ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màu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xanh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sang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đỏ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vi-VN" sz="2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7278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BÀI TẬP CỦNG CỐ </a:t>
            </a:r>
            <a:endParaRPr lang="vi-VN" dirty="0">
              <a:solidFill>
                <a:srgbClr val="FF0000"/>
              </a:solidFill>
            </a:endParaRPr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Xét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tượng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đây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chỉ</a:t>
            </a:r>
            <a:r>
              <a:rPr lang="en-US" dirty="0"/>
              <a:t> </a:t>
            </a:r>
            <a:r>
              <a:rPr lang="en-US" dirty="0" err="1"/>
              <a:t>rõ</a:t>
            </a:r>
            <a:r>
              <a:rPr lang="en-US" dirty="0"/>
              <a:t> </a:t>
            </a:r>
            <a:r>
              <a:rPr lang="en-US" dirty="0" err="1"/>
              <a:t>đâu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tượng</a:t>
            </a:r>
            <a:r>
              <a:rPr lang="en-US" dirty="0"/>
              <a:t> </a:t>
            </a:r>
            <a:r>
              <a:rPr lang="en-US" dirty="0" err="1"/>
              <a:t>hóa</a:t>
            </a:r>
            <a:r>
              <a:rPr lang="en-US" dirty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, </a:t>
            </a:r>
            <a:r>
              <a:rPr lang="en-US" dirty="0" err="1" smtClean="0"/>
              <a:t>đâu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tượng</a:t>
            </a:r>
            <a:r>
              <a:rPr lang="en-US" dirty="0" smtClean="0"/>
              <a:t> </a:t>
            </a:r>
            <a:r>
              <a:rPr lang="en-US" dirty="0" err="1" smtClean="0"/>
              <a:t>vật</a:t>
            </a:r>
            <a:r>
              <a:rPr lang="en-US" dirty="0" smtClean="0"/>
              <a:t> </a:t>
            </a:r>
            <a:r>
              <a:rPr lang="en-US" dirty="0" err="1" smtClean="0"/>
              <a:t>lý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endParaRPr lang="vi-VN" dirty="0"/>
          </a:p>
        </p:txBody>
      </p:sp>
      <p:graphicFrame>
        <p:nvGraphicFramePr>
          <p:cNvPr id="6" name="Bảng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8848114"/>
              </p:ext>
            </p:extLst>
          </p:nvPr>
        </p:nvGraphicFramePr>
        <p:xfrm>
          <a:off x="0" y="2667001"/>
          <a:ext cx="9067800" cy="39521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54240"/>
                <a:gridCol w="831215"/>
                <a:gridCol w="982345"/>
              </a:tblGrid>
              <a:tr h="485621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Hiện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tượng</a:t>
                      </a:r>
                      <a:r>
                        <a:rPr lang="en-US" sz="2400" baseline="0" dirty="0" smtClean="0"/>
                        <a:t> </a:t>
                      </a:r>
                      <a:endParaRPr lang="vi-V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HTVL</a:t>
                      </a:r>
                      <a:endParaRPr lang="vi-V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HTHH</a:t>
                      </a:r>
                      <a:endParaRPr lang="vi-VN" sz="2400" dirty="0"/>
                    </a:p>
                  </a:txBody>
                  <a:tcPr/>
                </a:tc>
              </a:tr>
              <a:tr h="48562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h)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Rượu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nhạt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bị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lên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men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thành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giấm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vi-VN" sz="2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400" dirty="0"/>
                    </a:p>
                  </a:txBody>
                  <a:tcPr/>
                </a:tc>
              </a:tr>
              <a:tr h="55275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i) </a:t>
                      </a:r>
                      <a:r>
                        <a:rPr lang="vi-VN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Sắt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vi-VN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được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vi-VN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cắt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vi-VN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nhỏ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vi-VN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từng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vi-VN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đoạn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vi-VN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và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vi-VN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tán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vi-VN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thành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đinh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400" dirty="0"/>
                    </a:p>
                  </a:txBody>
                  <a:tcPr/>
                </a:tc>
              </a:tr>
              <a:tr h="485621">
                <a:tc>
                  <a:txBody>
                    <a:bodyPr/>
                    <a:lstStyle/>
                    <a:p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j) </a:t>
                      </a:r>
                      <a:r>
                        <a:rPr lang="vi-VN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Vành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xe </a:t>
                      </a:r>
                      <a:r>
                        <a:rPr lang="vi-VN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đạp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vi-VN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được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vi-VN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phủ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vi-VN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một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vi-VN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lớp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vi-VN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gỉ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vi-VN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màu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nâu </a:t>
                      </a:r>
                      <a:r>
                        <a:rPr lang="vi-VN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đỏ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vi-VN" sz="2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400" dirty="0"/>
                    </a:p>
                  </a:txBody>
                  <a:tcPr/>
                </a:tc>
              </a:tr>
              <a:tr h="48562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k) Nhôm nung </a:t>
                      </a:r>
                      <a:r>
                        <a:rPr lang="vi-VN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nóng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vi-VN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chảy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vi-VN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để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vi-VN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đúc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xoong, </a:t>
                      </a:r>
                      <a:r>
                        <a:rPr lang="vi-VN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nồi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400"/>
                    </a:p>
                  </a:txBody>
                  <a:tcPr/>
                </a:tc>
              </a:tr>
              <a:tr h="485621">
                <a:tc>
                  <a:txBody>
                    <a:bodyPr/>
                    <a:lstStyle/>
                    <a:p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l) </a:t>
                      </a:r>
                      <a:r>
                        <a:rPr lang="vi-VN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Nhựa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vi-VN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đường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đun </a:t>
                      </a:r>
                      <a:r>
                        <a:rPr lang="vi-VN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nóng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vi-VN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bị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vi-VN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chảy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vi-VN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lỏng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vi-VN" sz="2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400"/>
                    </a:p>
                  </a:txBody>
                  <a:tcPr/>
                </a:tc>
              </a:tr>
              <a:tr h="485621">
                <a:tc>
                  <a:txBody>
                    <a:bodyPr/>
                    <a:lstStyle/>
                    <a:p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m)  </a:t>
                      </a:r>
                      <a:r>
                        <a:rPr lang="vi-VN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Về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vi-VN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mùa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vi-VN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hè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vi-VN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thức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ăn </a:t>
                      </a:r>
                      <a:r>
                        <a:rPr lang="vi-VN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thường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vi-VN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bị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thiu </a:t>
                      </a:r>
                      <a:endParaRPr lang="vi-VN" sz="2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400"/>
                    </a:p>
                  </a:txBody>
                  <a:tcPr/>
                </a:tc>
              </a:tr>
              <a:tr h="485621">
                <a:tc>
                  <a:txBody>
                    <a:bodyPr/>
                    <a:lstStyle/>
                    <a:p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n) </a:t>
                      </a:r>
                      <a:r>
                        <a:rPr lang="vi-VN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Thủy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tinh </a:t>
                      </a:r>
                      <a:r>
                        <a:rPr lang="vi-VN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nóng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vi-VN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chảy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vi-VN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có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vi-VN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thể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vi-VN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uốn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cong </a:t>
                      </a:r>
                      <a:r>
                        <a:rPr lang="vi-VN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được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vi-VN" sz="2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0361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368</Words>
  <Application>Microsoft Office PowerPoint</Application>
  <PresentationFormat>Trình chiếu trên màn hình (4:3)</PresentationFormat>
  <Paragraphs>41</Paragraphs>
  <Slides>5</Slides>
  <Notes>0</Notes>
  <HiddenSlides>0</HiddenSlides>
  <MMClips>0</MMClips>
  <ScaleCrop>false</ScaleCrop>
  <HeadingPairs>
    <vt:vector size="6" baseType="variant">
      <vt:variant>
        <vt:lpstr>Chủ đề</vt:lpstr>
      </vt:variant>
      <vt:variant>
        <vt:i4>1</vt:i4>
      </vt:variant>
      <vt:variant>
        <vt:lpstr>Hệ phục vụ nhúng OLE</vt:lpstr>
      </vt:variant>
      <vt:variant>
        <vt:i4>1</vt:i4>
      </vt:variant>
      <vt:variant>
        <vt:lpstr>Tiêu đề Bản chiếu</vt:lpstr>
      </vt:variant>
      <vt:variant>
        <vt:i4>5</vt:i4>
      </vt:variant>
    </vt:vector>
  </HeadingPairs>
  <TitlesOfParts>
    <vt:vector size="7" baseType="lpstr">
      <vt:lpstr>Office Theme</vt:lpstr>
      <vt:lpstr>MathType 7.0 Equation</vt:lpstr>
      <vt:lpstr>CHƯƠNG 2: PHẢN ỨNG HÓA HỌC </vt:lpstr>
      <vt:lpstr>BÀI 12: SỰ BIẾN ĐỔI CHẤT</vt:lpstr>
      <vt:lpstr>BÀI 12: SỰ BIẾN ĐỔI CHẤT</vt:lpstr>
      <vt:lpstr>BÀI TẬP CỦNG CỐ </vt:lpstr>
      <vt:lpstr>BÀI TẬP CỦNG CỐ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CHƯƠNG 2: PHẢN ỨNG HÓA HỌC </dc:title>
  <dc:creator>Administrator</dc:creator>
  <cp:lastModifiedBy>Administrator</cp:lastModifiedBy>
  <cp:revision>17</cp:revision>
  <dcterms:created xsi:type="dcterms:W3CDTF">2006-08-16T00:00:00Z</dcterms:created>
  <dcterms:modified xsi:type="dcterms:W3CDTF">2021-10-18T09:04:57Z</dcterms:modified>
</cp:coreProperties>
</file>